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81"/>
  </p:normalViewPr>
  <p:slideViewPr>
    <p:cSldViewPr snapToGrid="0">
      <p:cViewPr varScale="1">
        <p:scale>
          <a:sx n="116" d="100"/>
          <a:sy n="116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13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6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315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10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740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615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014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56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2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73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88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5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7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24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33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16EC-9E5D-2949-876F-C45BDC246FBD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C04FC5-E3CF-6F4F-ADB2-4DD3D1E91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60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A5BAFB-8113-C88A-AACC-DD8CC031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最新熱破壊式脱毛器</a:t>
            </a:r>
            <a:br>
              <a:rPr lang="en-US" altLang="ja-JP" dirty="0"/>
            </a:br>
            <a:r>
              <a:rPr lang="ja-JP" altLang="en-US" b="1">
                <a:solidFill>
                  <a:schemeClr val="accent2">
                    <a:lumMod val="75000"/>
                  </a:schemeClr>
                </a:solidFill>
              </a:rPr>
              <a:t>スプレンダー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ja-JP" altLang="en-US" b="1">
                <a:solidFill>
                  <a:schemeClr val="accent2">
                    <a:lumMod val="75000"/>
                  </a:schemeClr>
                </a:solidFill>
              </a:rPr>
              <a:t>  導入キャンペーン</a:t>
            </a:r>
            <a:r>
              <a:rPr lang="en-US" altLang="ja-JP" dirty="0"/>
              <a:t>‼️</a:t>
            </a:r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FA1F8411-46AC-DCE1-1EE4-6ACB28261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7895" y="0"/>
            <a:ext cx="2687956" cy="4125515"/>
          </a:xfr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1E3566F-F7E1-CCEF-CBB0-CAFBC5FE39F9}"/>
              </a:ext>
            </a:extLst>
          </p:cNvPr>
          <p:cNvSpPr txBox="1"/>
          <p:nvPr/>
        </p:nvSpPr>
        <p:spPr>
          <a:xfrm>
            <a:off x="795944" y="1973137"/>
            <a:ext cx="684033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/>
              <a:t>痛くない！　早い！</a:t>
            </a:r>
            <a:endParaRPr kumimoji="1" lang="en-US" altLang="ja-JP" sz="2000" dirty="0"/>
          </a:p>
          <a:p>
            <a:r>
              <a:rPr kumimoji="1" lang="ja-JP" altLang="en-US" sz="2000"/>
              <a:t>直径</a:t>
            </a:r>
            <a:r>
              <a:rPr kumimoji="1" lang="en-US" altLang="ja-JP" sz="2000" dirty="0"/>
              <a:t>27mm</a:t>
            </a:r>
            <a:r>
              <a:rPr kumimoji="1" lang="ja-JP" altLang="en-US" sz="2000"/>
              <a:t>の大口径だから全身脱毛</a:t>
            </a:r>
            <a:r>
              <a:rPr kumimoji="1" lang="en-US" altLang="ja-JP" sz="2000" dirty="0"/>
              <a:t>45</a:t>
            </a:r>
            <a:r>
              <a:rPr kumimoji="1" lang="ja-JP" altLang="en-US" sz="2000"/>
              <a:t>分</a:t>
            </a:r>
            <a:r>
              <a:rPr kumimoji="1" lang="en-US" altLang="ja-JP" sz="2000" dirty="0"/>
              <a:t>‼︎</a:t>
            </a:r>
          </a:p>
          <a:p>
            <a:r>
              <a:rPr kumimoji="1" lang="en-US" altLang="ja-JP" sz="2000" dirty="0"/>
              <a:t>755nm</a:t>
            </a:r>
            <a:r>
              <a:rPr kumimoji="1" lang="ja-JP" altLang="en-US" sz="2000"/>
              <a:t>と</a:t>
            </a:r>
            <a:r>
              <a:rPr kumimoji="1" lang="en-US" altLang="ja-JP" sz="2000" dirty="0"/>
              <a:t>1064nm</a:t>
            </a:r>
            <a:r>
              <a:rPr kumimoji="1" lang="ja-JP" altLang="en-US" sz="2000"/>
              <a:t>の</a:t>
            </a:r>
            <a:r>
              <a:rPr kumimoji="1" lang="en-US" altLang="ja-JP" sz="2000" dirty="0"/>
              <a:t>2</a:t>
            </a:r>
            <a:r>
              <a:rPr kumimoji="1" lang="ja-JP" altLang="en-US" sz="2000"/>
              <a:t>つの波長を同時に連続照射することで</a:t>
            </a:r>
            <a:endParaRPr kumimoji="1" lang="en-US" altLang="ja-JP" sz="2000" dirty="0"/>
          </a:p>
          <a:p>
            <a:r>
              <a:rPr kumimoji="1" lang="ja-JP" altLang="en-US" sz="2000"/>
              <a:t>あらゆる肌質に対応できる世界初のシステムを搭載！</a:t>
            </a:r>
            <a:endParaRPr kumimoji="1" lang="en-US" altLang="ja-JP" sz="2000" dirty="0"/>
          </a:p>
          <a:p>
            <a:r>
              <a:rPr kumimoji="1" lang="ja-JP" altLang="en-US" sz="2000"/>
              <a:t>厚労省承認の最新脱毛レーザーを導入しました！</a:t>
            </a:r>
            <a:endParaRPr kumimoji="1" lang="en-US" altLang="ja-JP" sz="2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EC9C71-71CD-63D3-C86F-FBFD74C67E8B}"/>
              </a:ext>
            </a:extLst>
          </p:cNvPr>
          <p:cNvSpPr txBox="1"/>
          <p:nvPr/>
        </p:nvSpPr>
        <p:spPr>
          <a:xfrm>
            <a:off x="795944" y="3614517"/>
            <a:ext cx="1072601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i="1">
                <a:solidFill>
                  <a:srgbClr val="FF0000"/>
                </a:solidFill>
              </a:rPr>
              <a:t>導入記念特別価格</a:t>
            </a:r>
            <a:endParaRPr kumimoji="1" lang="en-US" altLang="ja-JP" sz="2800" b="1" i="1" dirty="0">
              <a:solidFill>
                <a:srgbClr val="FF0000"/>
              </a:solidFill>
            </a:endParaRPr>
          </a:p>
          <a:p>
            <a:endParaRPr kumimoji="1" lang="en-US" altLang="ja-JP" dirty="0"/>
          </a:p>
          <a:p>
            <a:r>
              <a:rPr kumimoji="1" lang="ja-JP" altLang="en-US" sz="2400" b="1"/>
              <a:t>女性　全身（うなじ、顔、</a:t>
            </a:r>
            <a:r>
              <a:rPr kumimoji="1" lang="en-US" altLang="ja-JP" sz="2400" b="1" dirty="0"/>
              <a:t>VIO</a:t>
            </a:r>
            <a:r>
              <a:rPr kumimoji="1" lang="ja-JP" altLang="en-US" sz="2400" b="1"/>
              <a:t>なし）　５回コース　</a:t>
            </a:r>
            <a:r>
              <a:rPr kumimoji="1" lang="en-US" altLang="ja-JP" sz="2400" b="1" dirty="0"/>
              <a:t>220,000</a:t>
            </a:r>
            <a:r>
              <a:rPr kumimoji="1" lang="ja-JP" altLang="en-US" sz="2400" b="1"/>
              <a:t>円⇨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198,000</a:t>
            </a:r>
            <a:r>
              <a:rPr kumimoji="1" lang="ja-JP" altLang="en-US" sz="2400" b="1">
                <a:solidFill>
                  <a:srgbClr val="FF0000"/>
                </a:solidFill>
              </a:rPr>
              <a:t>円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/>
              <a:t>　　　全身＋顔</a:t>
            </a:r>
            <a:r>
              <a:rPr kumimoji="1" lang="en-US" altLang="ja-JP" sz="2400" b="1" dirty="0"/>
              <a:t>or VIO</a:t>
            </a:r>
            <a:r>
              <a:rPr kumimoji="1" lang="ja-JP" altLang="en-US" sz="2400" b="1"/>
              <a:t>  　  ５回コース　</a:t>
            </a:r>
            <a:r>
              <a:rPr kumimoji="1" lang="en-US" altLang="ja-JP" sz="2400" b="1" dirty="0"/>
              <a:t>264,000</a:t>
            </a:r>
            <a:r>
              <a:rPr kumimoji="1" lang="ja-JP" altLang="en-US" sz="2400" b="1"/>
              <a:t>円⇨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224,000</a:t>
            </a:r>
            <a:r>
              <a:rPr kumimoji="1" lang="ja-JP" altLang="en-US" sz="2400" b="1">
                <a:solidFill>
                  <a:srgbClr val="FF0000"/>
                </a:solidFill>
              </a:rPr>
              <a:t>円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/>
              <a:t>　　　全身＋顔＋</a:t>
            </a:r>
            <a:r>
              <a:rPr kumimoji="1" lang="en-US" altLang="ja-JP" sz="2400" b="1" dirty="0"/>
              <a:t>VIO</a:t>
            </a:r>
            <a:r>
              <a:rPr kumimoji="1" lang="ja-JP" altLang="en-US" sz="2400" b="1"/>
              <a:t>   　</a:t>
            </a:r>
            <a:r>
              <a:rPr kumimoji="1" lang="en-US" altLang="ja-JP" sz="2400" b="1" dirty="0"/>
              <a:t> </a:t>
            </a:r>
            <a:r>
              <a:rPr kumimoji="1" lang="ja-JP" altLang="en-US" sz="2400" b="1"/>
              <a:t>５回コース　</a:t>
            </a:r>
            <a:r>
              <a:rPr kumimoji="1" lang="en-US" altLang="ja-JP" sz="2400" b="1" dirty="0"/>
              <a:t>308,000</a:t>
            </a:r>
            <a:r>
              <a:rPr kumimoji="1" lang="ja-JP" altLang="en-US" sz="2400" b="1"/>
              <a:t>円⇨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264,000</a:t>
            </a:r>
            <a:r>
              <a:rPr kumimoji="1" lang="ja-JP" altLang="en-US" sz="2400" b="1">
                <a:solidFill>
                  <a:srgbClr val="FF0000"/>
                </a:solidFill>
              </a:rPr>
              <a:t>円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/>
              <a:t>男性　全身（えりあし、顔、</a:t>
            </a:r>
            <a:r>
              <a:rPr kumimoji="1" lang="en-US" altLang="ja-JP" sz="2400" b="1" dirty="0"/>
              <a:t>VIO</a:t>
            </a:r>
            <a:r>
              <a:rPr kumimoji="1" lang="ja-JP" altLang="en-US" sz="2400" b="1"/>
              <a:t>なし）５回コース　</a:t>
            </a:r>
            <a:r>
              <a:rPr kumimoji="1" lang="en-US" altLang="ja-JP" sz="2400" b="1" dirty="0"/>
              <a:t>396,000</a:t>
            </a:r>
            <a:r>
              <a:rPr kumimoji="1" lang="ja-JP" altLang="en-US" sz="2400" b="1"/>
              <a:t>円⇨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298,000</a:t>
            </a:r>
            <a:r>
              <a:rPr kumimoji="1" lang="ja-JP" altLang="en-US" sz="2400" b="1">
                <a:solidFill>
                  <a:srgbClr val="FF0000"/>
                </a:solidFill>
              </a:rPr>
              <a:t>円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/>
              <a:t>　　　全身＋顔　　５回コース　</a:t>
            </a:r>
            <a:r>
              <a:rPr kumimoji="1" lang="en-US" altLang="ja-JP" sz="2400" b="1" dirty="0"/>
              <a:t>440,000</a:t>
            </a:r>
            <a:r>
              <a:rPr kumimoji="1" lang="ja-JP" altLang="en-US" sz="2400" b="1"/>
              <a:t>円⇨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348,000</a:t>
            </a:r>
            <a:r>
              <a:rPr kumimoji="1" lang="ja-JP" altLang="en-US" sz="2400" b="1">
                <a:solidFill>
                  <a:srgbClr val="FF0000"/>
                </a:solidFill>
              </a:rPr>
              <a:t>円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40CACB-A4AD-038F-2F2F-92740665F8D2}"/>
              </a:ext>
            </a:extLst>
          </p:cNvPr>
          <p:cNvSpPr txBox="1"/>
          <p:nvPr/>
        </p:nvSpPr>
        <p:spPr>
          <a:xfrm>
            <a:off x="9474507" y="6271559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さかい皮フ科形成外科</a:t>
            </a:r>
          </a:p>
        </p:txBody>
      </p:sp>
    </p:spTree>
    <p:extLst>
      <p:ext uri="{BB962C8B-B14F-4D97-AF65-F5344CB8AC3E}">
        <p14:creationId xmlns:p14="http://schemas.microsoft.com/office/powerpoint/2010/main" val="1746961078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679</TotalTime>
  <Words>144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最新熱破壊式脱毛器 スプレンダーX  導入キャンペーン‼️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庸子 坂井</dc:creator>
  <cp:lastModifiedBy>庸子 坂井</cp:lastModifiedBy>
  <cp:revision>3</cp:revision>
  <cp:lastPrinted>2025-04-22T01:19:24Z</cp:lastPrinted>
  <dcterms:created xsi:type="dcterms:W3CDTF">2025-04-21T04:09:32Z</dcterms:created>
  <dcterms:modified xsi:type="dcterms:W3CDTF">2025-04-22T01:20:58Z</dcterms:modified>
</cp:coreProperties>
</file>